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9" r:id="rId3"/>
    <p:sldId id="258" r:id="rId4"/>
    <p:sldId id="257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</p:sldIdLst>
  <p:sldSz cx="12192000" cy="6858000"/>
  <p:notesSz cx="6858000" cy="9144000"/>
  <p:photoAlbum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0573C7-908E-1186-4AEA-68572D1BC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AFF2E5-8C27-4E4D-DAC3-C87C9A0FC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5F3D7B-643B-9025-B873-0A0A884E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7952-A953-405E-8D0E-9B69501A78BB}" type="datetimeFigureOut">
              <a:rPr lang="es-ES" smtClean="0"/>
              <a:t>24/06/2022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C8C406-8679-E824-A8B2-5B254CED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DF8247-3EC0-6BC4-61B4-2D80FF5A7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7A87-8259-40F6-8D15-C13CD718EE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733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65DF40-8646-C8EE-87D5-AB88651BE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6424510-1402-E41C-A236-807ED386B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567123-C10A-27CC-F69E-E7B542BC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7952-A953-405E-8D0E-9B69501A78BB}" type="datetimeFigureOut">
              <a:rPr lang="es-ES" smtClean="0"/>
              <a:t>24/06/2022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6D2823-BCE8-04DB-DC8A-72D20937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5F4937-E5EF-BADC-609E-E50FF9266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7A87-8259-40F6-8D15-C13CD718EE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6117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701FAA8-2D11-158C-4884-79757B80E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F4BF5E-6EB8-3D78-ACC8-1FC6A0C08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4E0FFD-F113-8679-5C33-B4403C484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7952-A953-405E-8D0E-9B69501A78BB}" type="datetimeFigureOut">
              <a:rPr lang="es-ES" smtClean="0"/>
              <a:t>24/06/2022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5DC94E-1AD8-5732-D591-DB33EA00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8C9783-69BB-CDAC-5F23-00EE91310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7A87-8259-40F6-8D15-C13CD718EE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54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BF611F-CC88-DE0F-4729-E0BD769C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CF6EE1-BB37-04CC-D708-E510EB4EC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87DBA7-9D5A-CAF4-F347-4CF08DEF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7952-A953-405E-8D0E-9B69501A78BB}" type="datetimeFigureOut">
              <a:rPr lang="es-ES" smtClean="0"/>
              <a:t>24/06/2022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00AD6E-30F4-677F-27CF-132E395D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D93B24-CD2B-90A8-7DF4-E4459D621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7A87-8259-40F6-8D15-C13CD718EE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852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D1402D-B4DE-B15B-36D6-E19B776B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220BFB-5616-EC1B-DF44-B7766E915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C916B2-133C-6ECF-7CCA-ED11A820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7952-A953-405E-8D0E-9B69501A78BB}" type="datetimeFigureOut">
              <a:rPr lang="es-ES" smtClean="0"/>
              <a:t>24/06/2022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62CDC1-5417-DE0A-B2A0-AD1462DA2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8CA422-E48D-81A1-8F0A-6F30B259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7A87-8259-40F6-8D15-C13CD718EE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831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D78F17-597F-3E9F-09A3-41EC92AD6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0B2F68-4BD2-A00B-8137-369D5650A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FA000D6-20FD-8B98-8213-0481BF57A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EA543C6-C829-E20C-0229-31F0061D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7952-A953-405E-8D0E-9B69501A78BB}" type="datetimeFigureOut">
              <a:rPr lang="es-ES" smtClean="0"/>
              <a:t>24/06/2022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D9ADF3-2843-B808-6D2A-757443426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41AB1D-0D4B-132D-0D10-28A681434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7A87-8259-40F6-8D15-C13CD718EE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21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693A9-F40D-56D9-D254-BAC181BB1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A95521-157E-49E2-83A8-D6CEC3F79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50E885-4EFD-6404-500C-9DF6D1707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045F6C4-4337-FF41-42C8-1402A5C986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4568CF1-AC11-4547-C711-FCA7E85DC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D9D984E-5253-D1CA-69F4-8CBFAAF18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7952-A953-405E-8D0E-9B69501A78BB}" type="datetimeFigureOut">
              <a:rPr lang="es-ES" smtClean="0"/>
              <a:t>24/06/2022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E6C600B-EC9F-BC90-EA24-79D5DA526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CA79869-2F21-F1EF-49A6-852A27E8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7A87-8259-40F6-8D15-C13CD718EE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29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900E8E-DE08-3D25-BCD1-48F7D67E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18B961E-B5E4-CD7F-D788-7AFADABEB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7952-A953-405E-8D0E-9B69501A78BB}" type="datetimeFigureOut">
              <a:rPr lang="es-ES" smtClean="0"/>
              <a:t>24/06/2022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3257592-EA33-2481-A1B1-3ADBA2A7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FF1730F-0D47-FB88-18E9-0B7AD0EA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7A87-8259-40F6-8D15-C13CD718EE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240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347555C-893C-640F-E43A-6E5633DFE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7952-A953-405E-8D0E-9B69501A78BB}" type="datetimeFigureOut">
              <a:rPr lang="es-ES" smtClean="0"/>
              <a:t>24/06/2022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5A80F7C-8025-04A7-98A4-5852FE71F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5F04335-32AC-7462-772E-E753E1AE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7A87-8259-40F6-8D15-C13CD718EE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624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D76B02-3E82-FA40-C58D-657B4B44E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EF90FF-3AF1-79E6-4BD9-3A14A9838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D4A636-5354-809E-AF67-BEACA5F77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D9D76C8-D93D-D086-E76F-842B69BE1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7952-A953-405E-8D0E-9B69501A78BB}" type="datetimeFigureOut">
              <a:rPr lang="es-ES" smtClean="0"/>
              <a:t>24/06/2022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9F09F4-15D9-7636-8AA0-F61BFAD72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59EF25-75D2-8B6B-476F-04B5A5E0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7A87-8259-40F6-8D15-C13CD718EE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59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403F4-EAFA-5141-F73D-ECC451145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029BD98-58DB-A54D-3787-8C3FA8695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2CEA8D-6AD7-7F23-B38B-CD8CBA49B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58FC36-4CAE-12D0-D28B-C5AD87CB6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7952-A953-405E-8D0E-9B69501A78BB}" type="datetimeFigureOut">
              <a:rPr lang="es-ES" smtClean="0"/>
              <a:t>24/06/2022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4BD577-92E9-61B4-7871-30280449C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B4060F-4742-CB5B-9532-E7218808C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7A87-8259-40F6-8D15-C13CD718EE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65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35CACB-638E-2BF8-30B9-92722E979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548C10-DF68-9F0C-892E-BD34B1289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EF8AD3-AA10-221E-D2A7-59F770049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A7952-A953-405E-8D0E-9B69501A78BB}" type="datetimeFigureOut">
              <a:rPr lang="es-ES" smtClean="0"/>
              <a:t>24/06/2022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1F6C30-2138-4404-FC2F-D58701E7A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4C3524-F46C-DE4B-83DD-EA370FA0B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A7A87-8259-40F6-8D15-C13CD718EE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1792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Diagrama&#10;&#10;Descripción generada automáticamente">
            <a:extLst>
              <a:ext uri="{FF2B5EF4-FFF2-40B4-BE49-F238E27FC236}">
                <a16:creationId xmlns:a16="http://schemas.microsoft.com/office/drawing/2014/main" id="{9E3A12C6-2230-D25D-1F28-F7A8D651C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65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6.busqueda con preventa_junio 22">
            <a:extLst>
              <a:ext uri="{FF2B5EF4-FFF2-40B4-BE49-F238E27FC236}">
                <a16:creationId xmlns:a16="http://schemas.microsoft.com/office/drawing/2014/main" id="{AA91B4AA-9E92-69AD-F7CF-64955132B2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25" y="0"/>
            <a:ext cx="2138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2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7.busqueda con preventa_junio 22_1">
            <a:extLst>
              <a:ext uri="{FF2B5EF4-FFF2-40B4-BE49-F238E27FC236}">
                <a16:creationId xmlns:a16="http://schemas.microsoft.com/office/drawing/2014/main" id="{EE957BE6-0BB9-9823-DAA4-49A24BED84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" y="0"/>
            <a:ext cx="11075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94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8.busqueda con preventa_junio 22_2">
            <a:extLst>
              <a:ext uri="{FF2B5EF4-FFF2-40B4-BE49-F238E27FC236}">
                <a16:creationId xmlns:a16="http://schemas.microsoft.com/office/drawing/2014/main" id="{8DBAB7AE-AA33-11F4-820E-91FEF7DDC1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0"/>
            <a:ext cx="782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02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9.ficha editorial junio 22">
            <a:extLst>
              <a:ext uri="{FF2B5EF4-FFF2-40B4-BE49-F238E27FC236}">
                <a16:creationId xmlns:a16="http://schemas.microsoft.com/office/drawing/2014/main" id="{68E9A6D0-32FF-F00E-0961-913785D282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38" y="0"/>
            <a:ext cx="2166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20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0.ficha editorial junio 22_1">
            <a:extLst>
              <a:ext uri="{FF2B5EF4-FFF2-40B4-BE49-F238E27FC236}">
                <a16:creationId xmlns:a16="http://schemas.microsoft.com/office/drawing/2014/main" id="{49D2E1A9-4DE2-685D-9210-821F96731B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0"/>
            <a:ext cx="556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89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1.ficha editorial junio 22_2">
            <a:extLst>
              <a:ext uri="{FF2B5EF4-FFF2-40B4-BE49-F238E27FC236}">
                <a16:creationId xmlns:a16="http://schemas.microsoft.com/office/drawing/2014/main" id="{191D432F-B75E-2DE5-3C16-9B715423FA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0" y="0"/>
            <a:ext cx="7556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56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2.ficha editorial junio 22_3">
            <a:extLst>
              <a:ext uri="{FF2B5EF4-FFF2-40B4-BE49-F238E27FC236}">
                <a16:creationId xmlns:a16="http://schemas.microsoft.com/office/drawing/2014/main" id="{07A61109-CF04-4B12-53FE-553D6F3900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0"/>
            <a:ext cx="711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17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3.actividad_junio 22">
            <a:extLst>
              <a:ext uri="{FF2B5EF4-FFF2-40B4-BE49-F238E27FC236}">
                <a16:creationId xmlns:a16="http://schemas.microsoft.com/office/drawing/2014/main" id="{A449EFC3-F38B-DEED-D70B-1AC05460CC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38" y="0"/>
            <a:ext cx="6815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11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4.evento online_junio 22">
            <a:extLst>
              <a:ext uri="{FF2B5EF4-FFF2-40B4-BE49-F238E27FC236}">
                <a16:creationId xmlns:a16="http://schemas.microsoft.com/office/drawing/2014/main" id="{F5BF26B2-581C-B006-7AF8-A40742BD86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38" y="0"/>
            <a:ext cx="6815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16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5.banner_bolsa_junio 22">
            <a:extLst>
              <a:ext uri="{FF2B5EF4-FFF2-40B4-BE49-F238E27FC236}">
                <a16:creationId xmlns:a16="http://schemas.microsoft.com/office/drawing/2014/main" id="{F80909F3-8FBB-396B-DD7F-4C1734D192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3775"/>
            <a:ext cx="12192000" cy="23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76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.2..Captura de pantalla 2022-06-24 002112">
            <a:extLst>
              <a:ext uri="{FF2B5EF4-FFF2-40B4-BE49-F238E27FC236}">
                <a16:creationId xmlns:a16="http://schemas.microsoft.com/office/drawing/2014/main" id="{3F063DC0-46CD-AE2C-B714-60952D5DAA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825"/>
            <a:ext cx="12192000" cy="534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45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6.ficha libro junio 22">
            <a:extLst>
              <a:ext uri="{FF2B5EF4-FFF2-40B4-BE49-F238E27FC236}">
                <a16:creationId xmlns:a16="http://schemas.microsoft.com/office/drawing/2014/main" id="{AAF92AA0-748A-BB23-3C2A-0E396C7EFE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5" y="0"/>
            <a:ext cx="180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64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7.ficha libro junio 22_1">
            <a:extLst>
              <a:ext uri="{FF2B5EF4-FFF2-40B4-BE49-F238E27FC236}">
                <a16:creationId xmlns:a16="http://schemas.microsoft.com/office/drawing/2014/main" id="{195B7C85-074A-67D1-F7F2-A177D96A6E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50" y="0"/>
            <a:ext cx="6386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36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8.ficha libro junio 22_2">
            <a:extLst>
              <a:ext uri="{FF2B5EF4-FFF2-40B4-BE49-F238E27FC236}">
                <a16:creationId xmlns:a16="http://schemas.microsoft.com/office/drawing/2014/main" id="{5F88B02A-FF2F-BB0E-0CC4-D979C4AE9D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00" y="0"/>
            <a:ext cx="6069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47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9.ficha libro junio 22_3">
            <a:extLst>
              <a:ext uri="{FF2B5EF4-FFF2-40B4-BE49-F238E27FC236}">
                <a16:creationId xmlns:a16="http://schemas.microsoft.com/office/drawing/2014/main" id="{3DF6EDFF-8D87-3061-64CD-775E1DE615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50" y="0"/>
            <a:ext cx="4506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94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.ficha revista junio 22">
            <a:extLst>
              <a:ext uri="{FF2B5EF4-FFF2-40B4-BE49-F238E27FC236}">
                <a16:creationId xmlns:a16="http://schemas.microsoft.com/office/drawing/2014/main" id="{3C0E743B-C398-7757-2F69-BFFACE6BE7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0" y="0"/>
            <a:ext cx="6310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91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1.ficha personaje junio 22 (1)">
            <a:extLst>
              <a:ext uri="{FF2B5EF4-FFF2-40B4-BE49-F238E27FC236}">
                <a16:creationId xmlns:a16="http://schemas.microsoft.com/office/drawing/2014/main" id="{2478389F-F98C-2F97-3BC1-006F06C5AA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0"/>
            <a:ext cx="406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05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2.ficha personaje junio 22_1">
            <a:extLst>
              <a:ext uri="{FF2B5EF4-FFF2-40B4-BE49-F238E27FC236}">
                <a16:creationId xmlns:a16="http://schemas.microsoft.com/office/drawing/2014/main" id="{9AF0F6A2-DFB2-807C-516F-3B7CC97AE7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8" y="0"/>
            <a:ext cx="8758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57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3.ficha personaje junio 22_2">
            <a:extLst>
              <a:ext uri="{FF2B5EF4-FFF2-40B4-BE49-F238E27FC236}">
                <a16:creationId xmlns:a16="http://schemas.microsoft.com/office/drawing/2014/main" id="{8065159F-7F36-AA93-C2B3-881A21EBD8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63" y="0"/>
            <a:ext cx="7585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80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4.menu perfil junio 22_1">
            <a:extLst>
              <a:ext uri="{FF2B5EF4-FFF2-40B4-BE49-F238E27FC236}">
                <a16:creationId xmlns:a16="http://schemas.microsoft.com/office/drawing/2014/main" id="{D26CEA4F-A700-50D5-10CE-0D22ED3344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22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5.ficha autor junio 22">
            <a:extLst>
              <a:ext uri="{FF2B5EF4-FFF2-40B4-BE49-F238E27FC236}">
                <a16:creationId xmlns:a16="http://schemas.microsoft.com/office/drawing/2014/main" id="{B3D54CC3-E78D-F877-3DF1-589F3AA5FB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25" y="0"/>
            <a:ext cx="3967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39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.1..Captura de pantalla 2022-06-24 002526">
            <a:extLst>
              <a:ext uri="{FF2B5EF4-FFF2-40B4-BE49-F238E27FC236}">
                <a16:creationId xmlns:a16="http://schemas.microsoft.com/office/drawing/2014/main" id="{76EB9D93-D15C-A9CB-7CEA-D94FF5B1FB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2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55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6.ficha autor junio 22_1">
            <a:extLst>
              <a:ext uri="{FF2B5EF4-FFF2-40B4-BE49-F238E27FC236}">
                <a16:creationId xmlns:a16="http://schemas.microsoft.com/office/drawing/2014/main" id="{CC5A9832-DE55-1B28-9F39-87F460F1FF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88" y="0"/>
            <a:ext cx="57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6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.fachada libreria ttl_junio 22">
            <a:extLst>
              <a:ext uri="{FF2B5EF4-FFF2-40B4-BE49-F238E27FC236}">
                <a16:creationId xmlns:a16="http://schemas.microsoft.com/office/drawing/2014/main" id="{30D073DE-146B-97A4-5E3A-5A41B963B8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2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Diagrama&#10;&#10;Descripción generada automáticamente">
            <a:extLst>
              <a:ext uri="{FF2B5EF4-FFF2-40B4-BE49-F238E27FC236}">
                <a16:creationId xmlns:a16="http://schemas.microsoft.com/office/drawing/2014/main" id="{2114878A-1FE7-25F9-5244-8B3046AA8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69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0.Captura de pantalla 2022-06-24 002820">
            <a:extLst>
              <a:ext uri="{FF2B5EF4-FFF2-40B4-BE49-F238E27FC236}">
                <a16:creationId xmlns:a16="http://schemas.microsoft.com/office/drawing/2014/main" id="{6AA575D0-749F-68A6-F788-603D628B9D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38"/>
            <a:ext cx="12192000" cy="58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16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.pedidos_junio 22">
            <a:extLst>
              <a:ext uri="{FF2B5EF4-FFF2-40B4-BE49-F238E27FC236}">
                <a16:creationId xmlns:a16="http://schemas.microsoft.com/office/drawing/2014/main" id="{7F79256B-C0AF-D5A1-37D7-49B3530B3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19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.flm ttl_junio 22">
            <a:extLst>
              <a:ext uri="{FF2B5EF4-FFF2-40B4-BE49-F238E27FC236}">
                <a16:creationId xmlns:a16="http://schemas.microsoft.com/office/drawing/2014/main" id="{D3B05B7A-A76F-FEC5-0A16-DF46C11A50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63" y="0"/>
            <a:ext cx="8320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26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.sant jordi ttl_junio 22">
            <a:extLst>
              <a:ext uri="{FF2B5EF4-FFF2-40B4-BE49-F238E27FC236}">
                <a16:creationId xmlns:a16="http://schemas.microsoft.com/office/drawing/2014/main" id="{1E6248CB-36DA-31B0-43F0-88DC4AB7AE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3" y="0"/>
            <a:ext cx="7915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41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.fachada libreria ttl_junio 22">
            <a:extLst>
              <a:ext uri="{FF2B5EF4-FFF2-40B4-BE49-F238E27FC236}">
                <a16:creationId xmlns:a16="http://schemas.microsoft.com/office/drawing/2014/main" id="{30D073DE-146B-97A4-5E3A-5A41B963B8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32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5.festival_junio 22">
            <a:extLst>
              <a:ext uri="{FF2B5EF4-FFF2-40B4-BE49-F238E27FC236}">
                <a16:creationId xmlns:a16="http://schemas.microsoft.com/office/drawing/2014/main" id="{508AA644-A21A-8EEF-A0AA-874FA45B79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38" y="0"/>
            <a:ext cx="4910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321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Panorámica</PresentationFormat>
  <Paragraphs>0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Álbum de fotografías</dc:title>
  <dc:creator>La Buena Vida Café del Libro</dc:creator>
  <cp:lastModifiedBy>Carmen Campos</cp:lastModifiedBy>
  <cp:revision>4</cp:revision>
  <dcterms:created xsi:type="dcterms:W3CDTF">2022-06-23T22:36:50Z</dcterms:created>
  <dcterms:modified xsi:type="dcterms:W3CDTF">2022-06-24T07:31:37Z</dcterms:modified>
</cp:coreProperties>
</file>